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2" r:id="rId4"/>
    <p:sldId id="258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Music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*and how to interpret them in real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7467" y="463484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Create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7467" y="219002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Perform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658" y="418065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Respond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6571" y="5907194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Connect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2830" y="494603"/>
            <a:ext cx="37305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New National </a:t>
            </a:r>
            <a:endParaRPr lang="en-US" sz="4000" dirty="0" smtClean="0"/>
          </a:p>
          <a:p>
            <a:r>
              <a:rPr lang="en-US" sz="4000" dirty="0" smtClean="0"/>
              <a:t>Arts </a:t>
            </a:r>
            <a:r>
              <a:rPr lang="en-US" sz="4000" dirty="0"/>
              <a:t>Standards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4720" y="124620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Knowledge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3328" y="3137501"/>
            <a:ext cx="78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Skills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3686" y="1866233"/>
            <a:ext cx="3429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Structure (elements of music)</a:t>
            </a:r>
          </a:p>
          <a:p>
            <a:pPr algn="ctr"/>
            <a:r>
              <a:rPr lang="en-US" dirty="0" smtClean="0"/>
              <a:t>Context</a:t>
            </a:r>
          </a:p>
          <a:p>
            <a:pPr algn="ctr"/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2424" y="3765153"/>
            <a:ext cx="4487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Perform (sing, play, move)</a:t>
            </a:r>
          </a:p>
          <a:p>
            <a:pPr algn="ctr"/>
            <a:r>
              <a:rPr lang="en-US" dirty="0" smtClean="0"/>
              <a:t>Create (improvise, arrange, compose)</a:t>
            </a:r>
          </a:p>
          <a:p>
            <a:pPr algn="ctr"/>
            <a:r>
              <a:rPr lang="en-US" dirty="0" smtClean="0"/>
              <a:t>Listen/</a:t>
            </a:r>
            <a:r>
              <a:rPr lang="en-US" dirty="0" err="1" smtClean="0"/>
              <a:t>audiate</a:t>
            </a:r>
            <a:r>
              <a:rPr lang="en-US" dirty="0" smtClean="0"/>
              <a:t>, read, notate</a:t>
            </a:r>
          </a:p>
          <a:p>
            <a:pPr algn="ctr"/>
            <a:r>
              <a:rPr lang="en-US" dirty="0" smtClean="0"/>
              <a:t>Evaluate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7467" y="832816"/>
            <a:ext cx="2452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Imagine</a:t>
            </a:r>
          </a:p>
          <a:p>
            <a:r>
              <a:rPr lang="en-US" dirty="0" smtClean="0"/>
              <a:t>Plan and Make</a:t>
            </a:r>
          </a:p>
          <a:p>
            <a:r>
              <a:rPr lang="en-US" dirty="0" smtClean="0"/>
              <a:t>Evaluate and Refine</a:t>
            </a:r>
          </a:p>
          <a:p>
            <a:r>
              <a:rPr lang="en-US" dirty="0" smtClean="0"/>
              <a:t>Present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7467" y="2565178"/>
            <a:ext cx="31726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</a:t>
            </a:r>
          </a:p>
          <a:p>
            <a:r>
              <a:rPr lang="en-US" dirty="0" smtClean="0"/>
              <a:t>Analyze</a:t>
            </a:r>
          </a:p>
          <a:p>
            <a:r>
              <a:rPr lang="en-US" dirty="0" smtClean="0"/>
              <a:t>Interpret</a:t>
            </a:r>
          </a:p>
          <a:p>
            <a:r>
              <a:rPr lang="en-US" dirty="0" smtClean="0"/>
              <a:t>Rehearse, Evaluate, Refine</a:t>
            </a:r>
          </a:p>
          <a:p>
            <a:r>
              <a:rPr lang="en-US" dirty="0" smtClean="0"/>
              <a:t>Present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7467" y="4549983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</a:t>
            </a:r>
          </a:p>
          <a:p>
            <a:r>
              <a:rPr lang="en-US" dirty="0" smtClean="0"/>
              <a:t>Analyze</a:t>
            </a:r>
          </a:p>
          <a:p>
            <a:r>
              <a:rPr lang="en-US" dirty="0" smtClean="0"/>
              <a:t>Interpret</a:t>
            </a:r>
          </a:p>
          <a:p>
            <a:r>
              <a:rPr lang="en-US" dirty="0" smtClean="0"/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3832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734967" y="315619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Skills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8609" y="20965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Knowledge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980103">
            <a:off x="3438494" y="1654294"/>
            <a:ext cx="1276408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20589143">
            <a:off x="11533197" y="8862115"/>
            <a:ext cx="731098" cy="27539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>
            <a:off x="7670075" y="3059285"/>
            <a:ext cx="961054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" descr="Image result for saw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07654">
            <a:off x="1575042" y="5075291"/>
            <a:ext cx="1254125" cy="133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hamme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47" y="4922721"/>
            <a:ext cx="1368425" cy="14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Image result for paintbrush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05" y="3695419"/>
            <a:ext cx="1431032" cy="140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Image result for level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1" y="2100038"/>
            <a:ext cx="1773959" cy="93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measuring tape clip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19" y="3808587"/>
            <a:ext cx="1387074" cy="117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math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0" y="770196"/>
            <a:ext cx="1710102" cy="139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house blueprint clipart fre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37" y="2775866"/>
            <a:ext cx="2012081" cy="201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ight Arrow 38"/>
          <p:cNvSpPr/>
          <p:nvPr/>
        </p:nvSpPr>
        <p:spPr>
          <a:xfrm rot="20261569">
            <a:off x="3429222" y="4539868"/>
            <a:ext cx="1276408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4" name="Picture 12" descr="Image result for single brick clip ar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756" y="1098837"/>
            <a:ext cx="11144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rpenter clipart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5" t="16724" r="30177" b="13203"/>
          <a:stretch/>
        </p:blipFill>
        <p:spPr bwMode="auto">
          <a:xfrm>
            <a:off x="3437927" y="2666745"/>
            <a:ext cx="1048988" cy="147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nstruction manager clipart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4"/>
          <a:stretch/>
        </p:blipFill>
        <p:spPr bwMode="auto">
          <a:xfrm>
            <a:off x="8890044" y="1779874"/>
            <a:ext cx="3008702" cy="299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ip Art - Workers. Fotosearch - Search Clipart, Illustration Posters, Drawings, and EPS Vector Graphics Images 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44"/>
          <a:stretch/>
        </p:blipFill>
        <p:spPr bwMode="auto">
          <a:xfrm>
            <a:off x="4842591" y="5106726"/>
            <a:ext cx="3131497" cy="66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kitchen cabinets clipart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35"/>
          <a:stretch/>
        </p:blipFill>
        <p:spPr bwMode="auto">
          <a:xfrm>
            <a:off x="4979591" y="788771"/>
            <a:ext cx="2857500" cy="166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14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9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734967" y="315619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Skills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0143" y="3722691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Singing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80143" y="4131438"/>
            <a:ext cx="13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Playing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7037" y="4561840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Improvising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0143" y="5437308"/>
            <a:ext cx="362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Reading/notating/</a:t>
            </a:r>
            <a:r>
              <a:rPr lang="en-US" dirty="0" err="1" smtClean="0"/>
              <a:t>audiating</a:t>
            </a:r>
            <a:endParaRPr lang="en-US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434645" y="561807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Knowledge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0143" y="1098382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Analyzing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0143" y="4992242"/>
            <a:ext cx="187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Composing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0143" y="1537046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Evaluating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9340" y="5882374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Evaluating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0143" y="1988514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Connecting to other arts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80143" y="2479986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 Connecting to history and culture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980103">
            <a:off x="3879716" y="1364525"/>
            <a:ext cx="1276408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20589143">
            <a:off x="3915648" y="4021691"/>
            <a:ext cx="1276408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649458" y="1438391"/>
            <a:ext cx="13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Playing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26856" y="1993439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Improvising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26856" y="2579822"/>
            <a:ext cx="187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Composing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6856" y="3156199"/>
            <a:ext cx="379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Reading/notating/(</a:t>
            </a:r>
            <a:r>
              <a:rPr lang="en-US" dirty="0" err="1" smtClean="0"/>
              <a:t>audiating</a:t>
            </a:r>
            <a:r>
              <a:rPr lang="en-US" dirty="0" smtClean="0"/>
              <a:t>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626856" y="3747979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Analyzing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58079" y="4339759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Evaluating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26856" y="4931539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Connecting to other arts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626856" y="5523319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 Connecting to history and culture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626856" y="85661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Singing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359248" y="1454580"/>
            <a:ext cx="23775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Create</a:t>
            </a:r>
          </a:p>
          <a:p>
            <a:endParaRPr lang="en-US" sz="4000" dirty="0" smtClean="0"/>
          </a:p>
          <a:p>
            <a:r>
              <a:rPr lang="en-US" sz="4000" dirty="0" smtClean="0"/>
              <a:t>Perform</a:t>
            </a:r>
          </a:p>
          <a:p>
            <a:endParaRPr lang="en-US" sz="4000" dirty="0" smtClean="0"/>
          </a:p>
          <a:p>
            <a:r>
              <a:rPr lang="en-US" sz="4000" dirty="0" smtClean="0"/>
              <a:t>Respond</a:t>
            </a:r>
            <a:endParaRPr lang="en-US" sz="4000" dirty="0"/>
          </a:p>
        </p:txBody>
      </p:sp>
      <p:sp>
        <p:nvSpPr>
          <p:cNvPr id="70" name="Right Arrow 69"/>
          <p:cNvSpPr/>
          <p:nvPr/>
        </p:nvSpPr>
        <p:spPr>
          <a:xfrm rot="1836846">
            <a:off x="7785466" y="2107665"/>
            <a:ext cx="1276408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19663101">
            <a:off x="7867320" y="3565256"/>
            <a:ext cx="1276408" cy="63613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result for orchestra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889" y="3004797"/>
            <a:ext cx="2459443" cy="95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74518" y="673581"/>
            <a:ext cx="5229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Independent application of knowledge/skills </a:t>
            </a:r>
          </a:p>
          <a:p>
            <a:pPr algn="ctr"/>
            <a:r>
              <a:rPr lang="en-US" dirty="0" smtClean="0"/>
              <a:t>To more complex processes</a:t>
            </a:r>
          </a:p>
          <a:p>
            <a:endParaRPr lang="en-US" dirty="0"/>
          </a:p>
        </p:txBody>
      </p:sp>
      <p:pic>
        <p:nvPicPr>
          <p:cNvPr id="1028" name="Picture 4" descr="Image result for music head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369" y="223534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9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 animBg="1"/>
      <p:bldP spid="71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2184" y="392654"/>
            <a:ext cx="2358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Respond</a:t>
            </a:r>
            <a:endParaRPr lang="en-US" sz="40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21340" y="1796513"/>
            <a:ext cx="86581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Select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Choose music appropriate for a specific purpose or context.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1340" y="2549213"/>
            <a:ext cx="116765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Analyze: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Analyze how the structure and context of varied musical works inform the response.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1340" y="3257099"/>
            <a:ext cx="100350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nterpret: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Support interpretations of musical works that reflect creators’/performers’ expressive intent.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1340" y="4272762"/>
            <a:ext cx="955099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Evaluate: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Support and evaluations of musical works and performances based on analysis, interpretation, and established criteria.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91700" y="457200"/>
            <a:ext cx="2044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Create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616770" y="1781979"/>
            <a:ext cx="91749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Imagine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Generate musical ideas for various purposes and contexts.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6770" y="2731468"/>
            <a:ext cx="8537987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Plan and Make: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Select and develop musical ideas for defined purposes and contexts.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771" y="3680957"/>
            <a:ext cx="853798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Evaluate and Refine: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Evaluate and refine selected musical ideas to create musical works that meet appropriate criteria.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770" y="4783701"/>
            <a:ext cx="9678297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Present: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Share creative musical work that conveys intent, demonstrates craftsmanship, and exhibits originality.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1125</TotalTime>
  <Words>291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Slice</vt:lpstr>
      <vt:lpstr>National Music Standards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Tolland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Music Standards</dc:title>
  <dc:creator>Katherine Adams</dc:creator>
  <cp:lastModifiedBy>Katherine Adams</cp:lastModifiedBy>
  <cp:revision>27</cp:revision>
  <dcterms:created xsi:type="dcterms:W3CDTF">2016-10-26T14:23:28Z</dcterms:created>
  <dcterms:modified xsi:type="dcterms:W3CDTF">2016-11-07T19:23:28Z</dcterms:modified>
</cp:coreProperties>
</file>